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0E47EF-F15B-4CD6-8537-7D6B00F6EE3D}" type="datetimeFigureOut">
              <a:rPr lang="en-US" smtClean="0"/>
              <a:t>13-Sep-22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B4E3A1-5B85-404B-B8D8-0E32885B606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E47EF-F15B-4CD6-8537-7D6B00F6EE3D}" type="datetimeFigureOut">
              <a:rPr lang="en-US" smtClean="0"/>
              <a:t>13-Sep-22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B4E3A1-5B85-404B-B8D8-0E32885B606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50E47EF-F15B-4CD6-8537-7D6B00F6EE3D}" type="datetimeFigureOut">
              <a:rPr lang="en-US" smtClean="0"/>
              <a:t>13-Sep-22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B4E3A1-5B85-404B-B8D8-0E32885B6065}"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E47EF-F15B-4CD6-8537-7D6B00F6EE3D}" type="datetimeFigureOut">
              <a:rPr lang="en-US" smtClean="0"/>
              <a:t>13-Sep-22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B4E3A1-5B85-404B-B8D8-0E32885B6065}"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0E47EF-F15B-4CD6-8537-7D6B00F6EE3D}" type="datetimeFigureOut">
              <a:rPr lang="en-US" smtClean="0"/>
              <a:t>13-Sep-22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B4E3A1-5B85-404B-B8D8-0E32885B606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50E47EF-F15B-4CD6-8537-7D6B00F6EE3D}" type="datetimeFigureOut">
              <a:rPr lang="en-US" smtClean="0"/>
              <a:t>13-Sep-22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B4E3A1-5B85-404B-B8D8-0E32885B6065}"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0E47EF-F15B-4CD6-8537-7D6B00F6EE3D}" type="datetimeFigureOut">
              <a:rPr lang="en-US" smtClean="0"/>
              <a:t>13-Sep-22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B4E3A1-5B85-404B-B8D8-0E32885B606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0E47EF-F15B-4CD6-8537-7D6B00F6EE3D}" type="datetimeFigureOut">
              <a:rPr lang="en-US" smtClean="0"/>
              <a:t>13-Sep-22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B4E3A1-5B85-404B-B8D8-0E32885B606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50E47EF-F15B-4CD6-8537-7D6B00F6EE3D}" type="datetimeFigureOut">
              <a:rPr lang="en-US" smtClean="0"/>
              <a:t>13-Sep-22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B4E3A1-5B85-404B-B8D8-0E32885B606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50E47EF-F15B-4CD6-8537-7D6B00F6EE3D}" type="datetimeFigureOut">
              <a:rPr lang="en-US" smtClean="0"/>
              <a:t>13-Sep-22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B4E3A1-5B85-404B-B8D8-0E32885B6065}"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E47EF-F15B-4CD6-8537-7D6B00F6EE3D}" type="datetimeFigureOut">
              <a:rPr lang="en-US" smtClean="0"/>
              <a:t>13-Sep-22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B4E3A1-5B85-404B-B8D8-0E32885B6065}"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50E47EF-F15B-4CD6-8537-7D6B00F6EE3D}" type="datetimeFigureOut">
              <a:rPr lang="en-US" smtClean="0"/>
              <a:t>13-Sep-22</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1B4E3A1-5B85-404B-B8D8-0E32885B6065}"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galanis-inhouse.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galanis-inhouse.gr/" TargetMode="External"/><Relationship Id="rId2" Type="http://schemas.openxmlformats.org/officeDocument/2006/relationships/hyperlink" Target="https://galanis-inhouse.gr/products/compositions/living-room-compositions/"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https://galanis-inhouse.gr/" TargetMode="External"/><Relationship Id="rId2" Type="http://schemas.openxmlformats.org/officeDocument/2006/relationships/hyperlink" Target="https://galanis-inhouse.gr/products/bedrooms/wooden-bedrooms/"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hyperlink" Target="https://galanis-inhouse.gr/" TargetMode="External"/><Relationship Id="rId2" Type="http://schemas.openxmlformats.org/officeDocument/2006/relationships/hyperlink" Target="mailto:info@galanis-inhouse.g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95600" y="3886200"/>
            <a:ext cx="6400800" cy="1473200"/>
          </a:xfrm>
        </p:spPr>
        <p:txBody>
          <a:bodyPr>
            <a:noAutofit/>
          </a:bodyPr>
          <a:lstStyle/>
          <a:p>
            <a:r>
              <a:rPr lang="el-GR" sz="4800" b="1" dirty="0">
                <a:latin typeface="Californian FB" panose="0207040306080B030204" pitchFamily="18" charset="0"/>
              </a:rPr>
              <a:t>Καλωσόρισες στο</a:t>
            </a:r>
            <a:r>
              <a:rPr lang="en-US" sz="4800" b="1" dirty="0">
                <a:latin typeface="Californian FB" panose="0207040306080B030204" pitchFamily="18" charset="0"/>
              </a:rPr>
              <a:t/>
            </a:r>
            <a:br>
              <a:rPr lang="en-US" sz="4800" b="1" dirty="0">
                <a:latin typeface="Californian FB" panose="0207040306080B030204" pitchFamily="18" charset="0"/>
              </a:rPr>
            </a:br>
            <a:r>
              <a:rPr lang="en-US" sz="4800" dirty="0" err="1"/>
              <a:t>Galanis</a:t>
            </a:r>
            <a:r>
              <a:rPr lang="en-US" sz="4800" dirty="0"/>
              <a:t> In House</a:t>
            </a:r>
            <a:endParaRPr lang="en-US" sz="4800" dirty="0"/>
          </a:p>
        </p:txBody>
      </p:sp>
      <p:pic>
        <p:nvPicPr>
          <p:cNvPr id="4" name="Picture 3">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2800" y="609600"/>
            <a:ext cx="2642755" cy="2642755"/>
          </a:xfrm>
          <a:prstGeom prst="rect">
            <a:avLst/>
          </a:prstGeom>
        </p:spPr>
      </p:pic>
    </p:spTree>
    <p:extLst>
      <p:ext uri="{BB962C8B-B14F-4D97-AF65-F5344CB8AC3E}">
        <p14:creationId xmlns:p14="http://schemas.microsoft.com/office/powerpoint/2010/main" val="145913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sz="4300" dirty="0" err="1"/>
              <a:t>Galanis</a:t>
            </a:r>
            <a:r>
              <a:rPr lang="en-US" sz="4300" dirty="0"/>
              <a:t> In House</a:t>
            </a:r>
          </a:p>
          <a:p>
            <a:r>
              <a:rPr lang="el-GR" dirty="0"/>
              <a:t>Από το 1954, η οικογένεια Γαλάνη δραστηριοποιείται στον χώρο του επίπλου, παρέχοντας ολοκληρωμένες λύσεις για κάθε σπίτι, στις πιο συμφέρουσες τιμές. Με την αγάπη και το μεράκι της για καλαίσθητα και ποιοτικά έπιπλα, η Galanis in House κατάφερε να μπει στη συνείδηση του κόσμου ως το συνώνυμο του καλού και διαχρονικού επίπλου. Κρεβατοκάμαρες, καναπέδες, τραπεζαρίες, αλλά και ολοκληρωμένες προτάσεις διακόσμησης, έπιπλα ειδικά σχεδιασμένα στον χώρο σας και πολλές ακόμη υπηρεσίες προσφέρει η οικογένεια Γαλάνη.</a:t>
            </a:r>
            <a:endParaRPr lang="en-US" dirty="0"/>
          </a:p>
        </p:txBody>
      </p:sp>
      <p:sp>
        <p:nvSpPr>
          <p:cNvPr id="2" name="Title 1"/>
          <p:cNvSpPr>
            <a:spLocks noGrp="1"/>
          </p:cNvSpPr>
          <p:nvPr>
            <p:ph type="title"/>
          </p:nvPr>
        </p:nvSpPr>
        <p:spPr>
          <a:xfrm>
            <a:off x="3810000" y="533400"/>
            <a:ext cx="4800600" cy="1185672"/>
          </a:xfrm>
        </p:spPr>
        <p:txBody>
          <a:bodyPr/>
          <a:lstStyle/>
          <a:p>
            <a:pPr marL="571500" indent="-571500">
              <a:buFont typeface="Arial" pitchFamily="34" charset="0"/>
              <a:buChar char="•"/>
            </a:pPr>
            <a:r>
              <a:rPr lang="el-GR" dirty="0">
                <a:latin typeface="Californian FB" panose="0207040306080B030204" pitchFamily="18" charset="0"/>
              </a:rPr>
              <a:t>ΣΧΕΤΙΚΑ ΜΕ</a:t>
            </a:r>
            <a:endParaRPr lang="en-US" dirty="0"/>
          </a:p>
        </p:txBody>
      </p:sp>
    </p:spTree>
    <p:extLst>
      <p:ext uri="{BB962C8B-B14F-4D97-AF65-F5344CB8AC3E}">
        <p14:creationId xmlns:p14="http://schemas.microsoft.com/office/powerpoint/2010/main" val="2064283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438401"/>
            <a:ext cx="6400800" cy="2362200"/>
          </a:xfrm>
        </p:spPr>
        <p:txBody>
          <a:bodyPr/>
          <a:lstStyle/>
          <a:p>
            <a:r>
              <a:rPr lang="el-GR" dirty="0"/>
              <a:t>Συνδεθείτε μαζί μας για συγκροτήματα καθιστικών. Στο σαλόνι προσφέρουμε συνθέσεις με απλή </a:t>
            </a:r>
            <a:r>
              <a:rPr lang="el-GR" dirty="0" smtClean="0"/>
              <a:t>γραμμή </a:t>
            </a:r>
            <a:r>
              <a:rPr lang="el-GR" dirty="0"/>
              <a:t>και πολλούς αποθηκευτικούς χώρους. Θα σας </a:t>
            </a:r>
            <a:r>
              <a:rPr lang="el-GR" dirty="0" smtClean="0"/>
              <a:t>βοηθήσουμε</a:t>
            </a:r>
            <a:r>
              <a:rPr lang="en-US" dirty="0" smtClean="0"/>
              <a:t> </a:t>
            </a:r>
            <a:r>
              <a:rPr lang="el-GR" dirty="0" smtClean="0"/>
              <a:t> </a:t>
            </a:r>
            <a:r>
              <a:rPr lang="el-GR" b="1" dirty="0">
                <a:hlinkClick r:id="rId2"/>
              </a:rPr>
              <a:t>Σύνθετα </a:t>
            </a:r>
            <a:r>
              <a:rPr lang="el-GR" b="1" dirty="0" smtClean="0">
                <a:hlinkClick r:id="rId2"/>
              </a:rPr>
              <a:t>Σαλονιού</a:t>
            </a:r>
            <a:r>
              <a:rPr lang="en-US" dirty="0" smtClean="0"/>
              <a:t> </a:t>
            </a:r>
            <a:r>
              <a:rPr lang="el-GR" dirty="0" smtClean="0"/>
              <a:t>να </a:t>
            </a:r>
            <a:r>
              <a:rPr lang="el-GR" dirty="0"/>
              <a:t>διακοσμήσετε το σαλόνι σας.</a:t>
            </a:r>
            <a:endParaRPr lang="en-US" dirty="0"/>
          </a:p>
        </p:txBody>
      </p:sp>
      <p:sp>
        <p:nvSpPr>
          <p:cNvPr id="2" name="Title 1"/>
          <p:cNvSpPr>
            <a:spLocks noGrp="1"/>
          </p:cNvSpPr>
          <p:nvPr>
            <p:ph type="title"/>
          </p:nvPr>
        </p:nvSpPr>
        <p:spPr>
          <a:xfrm>
            <a:off x="533400" y="304800"/>
            <a:ext cx="8382000" cy="1252728"/>
          </a:xfrm>
        </p:spPr>
        <p:txBody>
          <a:bodyPr/>
          <a:lstStyle/>
          <a:p>
            <a:r>
              <a:rPr lang="el-GR" dirty="0"/>
              <a:t>Σύνθετα Σαλονιού</a:t>
            </a:r>
            <a:endParaRPr lang="en-US" dirty="0"/>
          </a:p>
        </p:txBody>
      </p:sp>
      <p:pic>
        <p:nvPicPr>
          <p:cNvPr id="1026" name="Picture 2" descr="https://galanis-inhouse.gr/images/content/ucart_products/thumbs/ucart_products_0837_7238.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4114038"/>
            <a:ext cx="3447378" cy="2286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2438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55" y="2362200"/>
            <a:ext cx="5728855" cy="2133600"/>
          </a:xfrm>
        </p:spPr>
        <p:txBody>
          <a:bodyPr>
            <a:normAutofit fontScale="92500" lnSpcReduction="20000"/>
          </a:bodyPr>
          <a:lstStyle/>
          <a:p>
            <a:r>
              <a:rPr lang="el-GR" dirty="0"/>
              <a:t>Επισκεφθείτε </a:t>
            </a:r>
            <a:r>
              <a:rPr lang="en-US" dirty="0" smtClean="0"/>
              <a:t> </a:t>
            </a:r>
            <a:r>
              <a:rPr lang="el-GR" b="1" dirty="0">
                <a:hlinkClick r:id="rId2"/>
              </a:rPr>
              <a:t>Ξύλινες </a:t>
            </a:r>
            <a:r>
              <a:rPr lang="el-GR" b="1" dirty="0" smtClean="0">
                <a:hlinkClick r:id="rId2"/>
              </a:rPr>
              <a:t>Κρεβατοκάμαρες</a:t>
            </a:r>
            <a:r>
              <a:rPr lang="en-US" dirty="0" smtClean="0"/>
              <a:t> </a:t>
            </a:r>
            <a:r>
              <a:rPr lang="el-GR" dirty="0" smtClean="0"/>
              <a:t>το </a:t>
            </a:r>
            <a:r>
              <a:rPr lang="el-GR" dirty="0"/>
              <a:t>Galanis In House για να πάρετε ξύλινα υπνοδωμάτια. Έχουμε εμπειρία και γνώση στο σχεδιασμό και τη διακόσμηση ξύλινων υπνοδωματίων. Επικοινωνήστε μαζί μας για περισσότερες πληροφορίες και λεπτομέρειες.</a:t>
            </a:r>
            <a:endParaRPr lang="en-US" dirty="0"/>
          </a:p>
        </p:txBody>
      </p:sp>
      <p:sp>
        <p:nvSpPr>
          <p:cNvPr id="2" name="Title 1"/>
          <p:cNvSpPr>
            <a:spLocks noGrp="1"/>
          </p:cNvSpPr>
          <p:nvPr>
            <p:ph type="title"/>
          </p:nvPr>
        </p:nvSpPr>
        <p:spPr/>
        <p:txBody>
          <a:bodyPr/>
          <a:lstStyle/>
          <a:p>
            <a:r>
              <a:rPr lang="el-GR" dirty="0"/>
              <a:t>Ξύλινες Κρεβατοκάμαρες</a:t>
            </a:r>
            <a:endParaRPr lang="en-US" dirty="0"/>
          </a:p>
        </p:txBody>
      </p:sp>
      <p:pic>
        <p:nvPicPr>
          <p:cNvPr id="2050" name="Picture 2" descr="https://galanis-inhouse.gr/images/content/ucart_products/thumbs/ucart_products_0629_1389.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3911600"/>
            <a:ext cx="4191000" cy="279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6311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l-GR" dirty="0"/>
              <a:t>Επωνυμία </a:t>
            </a:r>
            <a:r>
              <a:rPr lang="el-GR" dirty="0" smtClean="0"/>
              <a:t>Επιχείρησης</a:t>
            </a:r>
            <a:r>
              <a:rPr lang="en-US" dirty="0" smtClean="0"/>
              <a:t> :- </a:t>
            </a:r>
            <a:r>
              <a:rPr lang="en-US" dirty="0" err="1"/>
              <a:t>Galanis</a:t>
            </a:r>
            <a:r>
              <a:rPr lang="en-US" dirty="0"/>
              <a:t> In </a:t>
            </a:r>
            <a:r>
              <a:rPr lang="en-US" dirty="0" smtClean="0"/>
              <a:t>House</a:t>
            </a:r>
            <a:br>
              <a:rPr lang="en-US" dirty="0" smtClean="0"/>
            </a:br>
            <a:endParaRPr lang="en-US" dirty="0" smtClean="0"/>
          </a:p>
          <a:p>
            <a:r>
              <a:rPr lang="el-GR" dirty="0"/>
              <a:t>Διεύθυνση </a:t>
            </a:r>
            <a:r>
              <a:rPr lang="en-US" dirty="0"/>
              <a:t>email </a:t>
            </a:r>
            <a:r>
              <a:rPr lang="el-GR" dirty="0" smtClean="0"/>
              <a:t>επιχείρησης</a:t>
            </a:r>
            <a:r>
              <a:rPr lang="en-US" dirty="0" smtClean="0"/>
              <a:t> :- </a:t>
            </a:r>
            <a:r>
              <a:rPr lang="en-US" dirty="0" smtClean="0">
                <a:hlinkClick r:id="rId2"/>
              </a:rPr>
              <a:t>info@galanis-inhouse.gr</a:t>
            </a:r>
            <a:endParaRPr lang="en-US" dirty="0" smtClean="0"/>
          </a:p>
          <a:p>
            <a:r>
              <a:rPr lang="el-GR" dirty="0" smtClean="0"/>
              <a:t>Διεύθυνση</a:t>
            </a:r>
            <a:r>
              <a:rPr lang="en-US" dirty="0" smtClean="0"/>
              <a:t> :- </a:t>
            </a:r>
            <a:r>
              <a:rPr lang="en-US" dirty="0"/>
              <a:t>Piraeus 45, Athens </a:t>
            </a:r>
            <a:r>
              <a:rPr lang="en-US" dirty="0" err="1"/>
              <a:t>Moschato</a:t>
            </a:r>
            <a:r>
              <a:rPr lang="en-US" dirty="0"/>
              <a:t>, </a:t>
            </a:r>
            <a:r>
              <a:rPr lang="en-US" dirty="0" smtClean="0"/>
              <a:t>Greece</a:t>
            </a:r>
            <a:br>
              <a:rPr lang="en-US" dirty="0" smtClean="0"/>
            </a:br>
            <a:endParaRPr lang="en-US" dirty="0" smtClean="0"/>
          </a:p>
          <a:p>
            <a:r>
              <a:rPr lang="el-GR" dirty="0"/>
              <a:t>Επισκεφθείτε </a:t>
            </a:r>
            <a:r>
              <a:rPr lang="el-GR" dirty="0" smtClean="0"/>
              <a:t>εδώ</a:t>
            </a:r>
            <a:r>
              <a:rPr lang="en-US" dirty="0" smtClean="0"/>
              <a:t> :- </a:t>
            </a:r>
            <a:r>
              <a:rPr lang="en-US" dirty="0">
                <a:hlinkClick r:id="rId3"/>
              </a:rPr>
              <a:t>https://galanis-inhouse.gr</a:t>
            </a:r>
            <a:r>
              <a:rPr lang="en-US" dirty="0" smtClean="0">
                <a:hlinkClick r:id="rId3"/>
              </a:rPr>
              <a:t>/</a:t>
            </a:r>
            <a:endParaRPr lang="en-US" dirty="0" smtClean="0"/>
          </a:p>
          <a:p>
            <a:r>
              <a:rPr lang="el-GR" dirty="0"/>
              <a:t>Αριθμός τηλεφώνου επιχείρησης</a:t>
            </a:r>
            <a:r>
              <a:rPr lang="el-GR" dirty="0" smtClean="0"/>
              <a:t>:</a:t>
            </a:r>
            <a:r>
              <a:rPr lang="en-US" dirty="0" smtClean="0"/>
              <a:t> :- </a:t>
            </a:r>
            <a:r>
              <a:rPr lang="en-US" dirty="0"/>
              <a:t>210 4826331</a:t>
            </a:r>
            <a:endParaRPr lang="en-US" dirty="0" smtClean="0"/>
          </a:p>
        </p:txBody>
      </p:sp>
      <p:sp>
        <p:nvSpPr>
          <p:cNvPr id="2" name="Title 1"/>
          <p:cNvSpPr>
            <a:spLocks noGrp="1"/>
          </p:cNvSpPr>
          <p:nvPr>
            <p:ph type="title"/>
          </p:nvPr>
        </p:nvSpPr>
        <p:spPr>
          <a:xfrm>
            <a:off x="457200" y="533400"/>
            <a:ext cx="8229600" cy="804672"/>
          </a:xfrm>
        </p:spPr>
        <p:txBody>
          <a:bodyPr>
            <a:noAutofit/>
          </a:bodyPr>
          <a:lstStyle/>
          <a:p>
            <a:r>
              <a:rPr lang="el-GR" sz="4800" b="1" dirty="0"/>
              <a:t>επικοινωνήστε μαζί μας</a:t>
            </a:r>
            <a:endParaRPr lang="en-US" sz="4800" b="1" dirty="0"/>
          </a:p>
        </p:txBody>
      </p:sp>
    </p:spTree>
    <p:extLst>
      <p:ext uri="{BB962C8B-B14F-4D97-AF65-F5344CB8AC3E}">
        <p14:creationId xmlns:p14="http://schemas.microsoft.com/office/powerpoint/2010/main" val="39336445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17</TotalTime>
  <Words>169</Words>
  <Application>Microsoft Office PowerPoint</Application>
  <PresentationFormat>On-screen Show (4:3)</PresentationFormat>
  <Paragraphs>14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Waveform</vt:lpstr>
      <vt:lpstr>PowerPoint Presentation</vt:lpstr>
      <vt:lpstr>ΣΧΕΤΙΚΑ ΜΕ</vt:lpstr>
      <vt:lpstr>Σύνθετα Σαλονιού</vt:lpstr>
      <vt:lpstr>Ξύλινες Κρεβατοκάμαρες</vt:lpstr>
      <vt:lpstr>επικοινωνήστε μαζί μας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2</cp:revision>
  <dcterms:created xsi:type="dcterms:W3CDTF">2022-09-13T11:36:44Z</dcterms:created>
  <dcterms:modified xsi:type="dcterms:W3CDTF">2022-09-13T11:54:11Z</dcterms:modified>
</cp:coreProperties>
</file>