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88139F71-8E4C-4E6D-9800-430C33B4A3F5}" type="datetimeFigureOut">
              <a:rPr lang="en-IN" smtClean="0"/>
              <a:t>27-01-2023</a:t>
            </a:fld>
            <a:endParaRPr lang="en-IN"/>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IN"/>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C207A34-C73A-4ED6-9951-522AD54D25CB}" type="slidenum">
              <a:rPr lang="en-IN" smtClean="0"/>
              <a:t>‹#›</a:t>
            </a:fld>
            <a:endParaRPr lang="en-IN"/>
          </a:p>
        </p:txBody>
      </p:sp>
    </p:spTree>
    <p:extLst>
      <p:ext uri="{BB962C8B-B14F-4D97-AF65-F5344CB8AC3E}">
        <p14:creationId xmlns:p14="http://schemas.microsoft.com/office/powerpoint/2010/main" val="1529870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139F71-8E4C-4E6D-9800-430C33B4A3F5}" type="datetimeFigureOut">
              <a:rPr lang="en-IN" smtClean="0"/>
              <a:t>27-01-2023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C207A34-C73A-4ED6-9951-522AD54D25CB}" type="slidenum">
              <a:rPr lang="en-IN" smtClean="0"/>
              <a:t>‹#›</a:t>
            </a:fld>
            <a:endParaRPr lang="en-IN"/>
          </a:p>
        </p:txBody>
      </p:sp>
    </p:spTree>
    <p:extLst>
      <p:ext uri="{BB962C8B-B14F-4D97-AF65-F5344CB8AC3E}">
        <p14:creationId xmlns:p14="http://schemas.microsoft.com/office/powerpoint/2010/main" val="3668462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139F71-8E4C-4E6D-9800-430C33B4A3F5}" type="datetimeFigureOut">
              <a:rPr lang="en-IN" smtClean="0"/>
              <a:t>27-01-2023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C207A34-C73A-4ED6-9951-522AD54D25CB}" type="slidenum">
              <a:rPr lang="en-IN" smtClean="0"/>
              <a:t>‹#›</a:t>
            </a:fld>
            <a:endParaRPr lang="en-IN"/>
          </a:p>
        </p:txBody>
      </p:sp>
    </p:spTree>
    <p:extLst>
      <p:ext uri="{BB962C8B-B14F-4D97-AF65-F5344CB8AC3E}">
        <p14:creationId xmlns:p14="http://schemas.microsoft.com/office/powerpoint/2010/main" val="610948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139F71-8E4C-4E6D-9800-430C33B4A3F5}" type="datetimeFigureOut">
              <a:rPr lang="en-IN" smtClean="0"/>
              <a:t>27-01-2023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C207A34-C73A-4ED6-9951-522AD54D25CB}" type="slidenum">
              <a:rPr lang="en-IN" smtClean="0"/>
              <a:t>‹#›</a:t>
            </a:fld>
            <a:endParaRPr lang="en-IN"/>
          </a:p>
        </p:txBody>
      </p:sp>
    </p:spTree>
    <p:extLst>
      <p:ext uri="{BB962C8B-B14F-4D97-AF65-F5344CB8AC3E}">
        <p14:creationId xmlns:p14="http://schemas.microsoft.com/office/powerpoint/2010/main" val="365447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139F71-8E4C-4E6D-9800-430C33B4A3F5}" type="datetimeFigureOut">
              <a:rPr lang="en-IN" smtClean="0"/>
              <a:t>27-01-2023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C207A34-C73A-4ED6-9951-522AD54D25CB}" type="slidenum">
              <a:rPr lang="en-IN" smtClean="0"/>
              <a:t>‹#›</a:t>
            </a:fld>
            <a:endParaRPr lang="en-IN"/>
          </a:p>
        </p:txBody>
      </p:sp>
    </p:spTree>
    <p:extLst>
      <p:ext uri="{BB962C8B-B14F-4D97-AF65-F5344CB8AC3E}">
        <p14:creationId xmlns:p14="http://schemas.microsoft.com/office/powerpoint/2010/main" val="4171277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139F71-8E4C-4E6D-9800-430C33B4A3F5}" type="datetimeFigureOut">
              <a:rPr lang="en-IN" smtClean="0"/>
              <a:t>27-01-2023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C207A34-C73A-4ED6-9951-522AD54D25CB}" type="slidenum">
              <a:rPr lang="en-IN" smtClean="0"/>
              <a:t>‹#›</a:t>
            </a:fld>
            <a:endParaRPr lang="en-IN"/>
          </a:p>
        </p:txBody>
      </p:sp>
    </p:spTree>
    <p:extLst>
      <p:ext uri="{BB962C8B-B14F-4D97-AF65-F5344CB8AC3E}">
        <p14:creationId xmlns:p14="http://schemas.microsoft.com/office/powerpoint/2010/main" val="3704403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139F71-8E4C-4E6D-9800-430C33B4A3F5}" type="datetimeFigureOut">
              <a:rPr lang="en-IN" smtClean="0"/>
              <a:t>27-01-2023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C207A34-C73A-4ED6-9951-522AD54D25CB}" type="slidenum">
              <a:rPr lang="en-IN" smtClean="0"/>
              <a:t>‹#›</a:t>
            </a:fld>
            <a:endParaRPr lang="en-IN"/>
          </a:p>
        </p:txBody>
      </p:sp>
    </p:spTree>
    <p:extLst>
      <p:ext uri="{BB962C8B-B14F-4D97-AF65-F5344CB8AC3E}">
        <p14:creationId xmlns:p14="http://schemas.microsoft.com/office/powerpoint/2010/main" val="19246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139F71-8E4C-4E6D-9800-430C33B4A3F5}" type="datetimeFigureOut">
              <a:rPr lang="en-IN" smtClean="0"/>
              <a:t>27-01-2023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C207A34-C73A-4ED6-9951-522AD54D25CB}" type="slidenum">
              <a:rPr lang="en-IN" smtClean="0"/>
              <a:t>‹#›</a:t>
            </a:fld>
            <a:endParaRPr lang="en-IN"/>
          </a:p>
        </p:txBody>
      </p:sp>
    </p:spTree>
    <p:extLst>
      <p:ext uri="{BB962C8B-B14F-4D97-AF65-F5344CB8AC3E}">
        <p14:creationId xmlns:p14="http://schemas.microsoft.com/office/powerpoint/2010/main" val="2816324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39F71-8E4C-4E6D-9800-430C33B4A3F5}" type="datetimeFigureOut">
              <a:rPr lang="en-IN" smtClean="0"/>
              <a:t>27-01-2023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C207A34-C73A-4ED6-9951-522AD54D25CB}" type="slidenum">
              <a:rPr lang="en-IN" smtClean="0"/>
              <a:t>‹#›</a:t>
            </a:fld>
            <a:endParaRPr lang="en-IN"/>
          </a:p>
        </p:txBody>
      </p:sp>
    </p:spTree>
    <p:extLst>
      <p:ext uri="{BB962C8B-B14F-4D97-AF65-F5344CB8AC3E}">
        <p14:creationId xmlns:p14="http://schemas.microsoft.com/office/powerpoint/2010/main" val="3707006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88139F71-8E4C-4E6D-9800-430C33B4A3F5}" type="datetimeFigureOut">
              <a:rPr lang="en-IN" smtClean="0"/>
              <a:t>27-01-2023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C207A34-C73A-4ED6-9951-522AD54D25CB}" type="slidenum">
              <a:rPr lang="en-IN" smtClean="0"/>
              <a:t>‹#›</a:t>
            </a:fld>
            <a:endParaRPr lang="en-IN"/>
          </a:p>
        </p:txBody>
      </p:sp>
    </p:spTree>
    <p:extLst>
      <p:ext uri="{BB962C8B-B14F-4D97-AF65-F5344CB8AC3E}">
        <p14:creationId xmlns:p14="http://schemas.microsoft.com/office/powerpoint/2010/main" val="1358404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88139F71-8E4C-4E6D-9800-430C33B4A3F5}" type="datetimeFigureOut">
              <a:rPr lang="en-IN" smtClean="0"/>
              <a:t>27-01-2023</a:t>
            </a:fld>
            <a:endParaRPr lang="en-IN"/>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IN"/>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C207A34-C73A-4ED6-9951-522AD54D25CB}" type="slidenum">
              <a:rPr lang="en-IN" smtClean="0"/>
              <a:t>‹#›</a:t>
            </a:fld>
            <a:endParaRPr lang="en-IN"/>
          </a:p>
        </p:txBody>
      </p:sp>
    </p:spTree>
    <p:extLst>
      <p:ext uri="{BB962C8B-B14F-4D97-AF65-F5344CB8AC3E}">
        <p14:creationId xmlns:p14="http://schemas.microsoft.com/office/powerpoint/2010/main" val="113866450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88139F71-8E4C-4E6D-9800-430C33B4A3F5}" type="datetimeFigureOut">
              <a:rPr lang="en-IN" smtClean="0"/>
              <a:t>27-01-2023</a:t>
            </a:fld>
            <a:endParaRPr lang="en-IN"/>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IN"/>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C207A34-C73A-4ED6-9951-522AD54D25CB}" type="slidenum">
              <a:rPr lang="en-IN" smtClean="0"/>
              <a:t>‹#›</a:t>
            </a:fld>
            <a:endParaRPr lang="en-IN"/>
          </a:p>
        </p:txBody>
      </p:sp>
    </p:spTree>
    <p:extLst>
      <p:ext uri="{BB962C8B-B14F-4D97-AF65-F5344CB8AC3E}">
        <p14:creationId xmlns:p14="http://schemas.microsoft.com/office/powerpoint/2010/main" val="3712753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gineersacademy.org/programs/foundation-classroom-program-ese-gate-psus-2024/" TargetMode="External"/><Relationship Id="rId2" Type="http://schemas.openxmlformats.org/officeDocument/2006/relationships/hyperlink" Target="https://engineersacademy.org/programs/foundation-classroom-program-gate-psus-2024/"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engineersacademy.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engineersacademy.org/" TargetMode="External"/><Relationship Id="rId2" Type="http://schemas.openxmlformats.org/officeDocument/2006/relationships/hyperlink" Target="https://engineersacademy.org/gate/gate-exam-pattern/"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engineersacademy.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C4DF115-512E-22B1-A2A3-6BD62ABA7473}"/>
              </a:ext>
            </a:extLst>
          </p:cNvPr>
          <p:cNvSpPr txBox="1"/>
          <p:nvPr/>
        </p:nvSpPr>
        <p:spPr>
          <a:xfrm>
            <a:off x="344557" y="742121"/>
            <a:ext cx="6122504" cy="369332"/>
          </a:xfrm>
          <a:prstGeom prst="rect">
            <a:avLst/>
          </a:prstGeom>
          <a:noFill/>
        </p:spPr>
        <p:txBody>
          <a:bodyPr wrap="square" rtlCol="0">
            <a:spAutoFit/>
          </a:bodyPr>
          <a:lstStyle/>
          <a:p>
            <a:pPr marL="285750" indent="-285750">
              <a:buFont typeface="Wingdings" panose="05000000000000000000" pitchFamily="2" charset="2"/>
              <a:buChar char="v"/>
            </a:pPr>
            <a:r>
              <a:rPr lang="en-US" b="1" i="0" dirty="0">
                <a:solidFill>
                  <a:srgbClr val="333333"/>
                </a:solidFill>
                <a:effectLst/>
                <a:latin typeface="Georgia" panose="02040502050405020303" pitchFamily="18" charset="0"/>
              </a:rPr>
              <a:t>Why is the GATE 2024 important to attempt?</a:t>
            </a:r>
          </a:p>
        </p:txBody>
      </p:sp>
      <p:sp>
        <p:nvSpPr>
          <p:cNvPr id="5" name="TextBox 4">
            <a:extLst>
              <a:ext uri="{FF2B5EF4-FFF2-40B4-BE49-F238E27FC236}">
                <a16:creationId xmlns:a16="http://schemas.microsoft.com/office/drawing/2014/main" id="{99F2F6D4-DD4B-DCD9-26AF-DE3DB0BD9899}"/>
              </a:ext>
            </a:extLst>
          </p:cNvPr>
          <p:cNvSpPr txBox="1"/>
          <p:nvPr/>
        </p:nvSpPr>
        <p:spPr>
          <a:xfrm>
            <a:off x="344557" y="1376497"/>
            <a:ext cx="9462052" cy="5078313"/>
          </a:xfrm>
          <a:prstGeom prst="rect">
            <a:avLst/>
          </a:prstGeom>
          <a:noFill/>
        </p:spPr>
        <p:txBody>
          <a:bodyPr wrap="square" rtlCol="0">
            <a:spAutoFit/>
          </a:bodyPr>
          <a:lstStyle/>
          <a:p>
            <a:pPr algn="l"/>
            <a:r>
              <a:rPr lang="en-US" sz="1800" b="0" i="0" dirty="0">
                <a:solidFill>
                  <a:srgbClr val="000000"/>
                </a:solidFill>
                <a:effectLst/>
                <a:latin typeface="Calibri" panose="020F0502020204030204" pitchFamily="34" charset="0"/>
              </a:rPr>
              <a:t>The GATE exam 2024 is about to take place in the second month of the year 2024. Looking at the previous year trends of enrollment of the students for the examination then it can be well anticipated that the number of students writing the paper for</a:t>
            </a:r>
            <a:r>
              <a:rPr lang="en-US" sz="1800" b="0" i="0" dirty="0">
                <a:solidFill>
                  <a:srgbClr val="7030A0"/>
                </a:solidFill>
                <a:effectLst/>
                <a:latin typeface="Calibri" panose="020F0502020204030204" pitchFamily="34" charset="0"/>
              </a:rPr>
              <a:t> </a:t>
            </a:r>
            <a:r>
              <a:rPr lang="en-US" sz="1800" b="1" i="0" u="none" strike="noStrike" dirty="0">
                <a:solidFill>
                  <a:srgbClr val="7030A0"/>
                </a:solidFill>
                <a:effectLst/>
                <a:latin typeface="Calibri" panose="020F0502020204030204" pitchFamily="34" charset="0"/>
                <a:hlinkClick r:id="rId2">
                  <a:extLst>
                    <a:ext uri="{A12FA001-AC4F-418D-AE19-62706E023703}">
                      <ahyp:hlinkClr xmlns:ahyp="http://schemas.microsoft.com/office/drawing/2018/hyperlinkcolor" val="tx"/>
                    </a:ext>
                  </a:extLst>
                </a:hlinkClick>
              </a:rPr>
              <a:t>GATE 2024</a:t>
            </a:r>
            <a:r>
              <a:rPr lang="en-US" sz="1800" b="0" i="0" dirty="0">
                <a:solidFill>
                  <a:srgbClr val="7030A0"/>
                </a:solidFill>
                <a:effectLst/>
                <a:latin typeface="Calibri" panose="020F0502020204030204" pitchFamily="34" charset="0"/>
              </a:rPr>
              <a:t> </a:t>
            </a:r>
            <a:r>
              <a:rPr lang="en-US" sz="1800" b="0" i="0" dirty="0">
                <a:solidFill>
                  <a:srgbClr val="000000"/>
                </a:solidFill>
                <a:effectLst/>
                <a:latin typeface="Calibri" panose="020F0502020204030204" pitchFamily="34" charset="0"/>
              </a:rPr>
              <a:t>will surely increase in number. Now the question becomes that why is it important for a student to attempt the GATE exam. So the answer to the question is simple as it is one of the most competitive engineering exams that take place in the nation. The education system in India has grown a lot in the past, a large number of coaching centers have been helping students to do their preparations. Delhi, Jaipur and many other parts of India are providing quality education to students. Thus it gets little easy for students to do their preparations and the final result is very beneficial for an engineering graduate student. Those who are preparing for the GATE 2024 in India usually prefer preparing from an established coaching center nearby or far away.</a:t>
            </a:r>
            <a:endParaRPr lang="en-US" b="0" i="0" dirty="0">
              <a:solidFill>
                <a:srgbClr val="000000"/>
              </a:solidFill>
              <a:effectLst/>
              <a:latin typeface="Helvetica Neue"/>
            </a:endParaRPr>
          </a:p>
          <a:p>
            <a:pPr algn="just">
              <a:spcAft>
                <a:spcPts val="0"/>
              </a:spcAft>
            </a:pPr>
            <a:r>
              <a:rPr lang="en-US" sz="1800" b="0" i="0" dirty="0">
                <a:solidFill>
                  <a:srgbClr val="000000"/>
                </a:solidFill>
                <a:effectLst/>
                <a:latin typeface="Calibri" panose="020F0502020204030204" pitchFamily="34" charset="0"/>
              </a:rPr>
              <a:t>The key to success in clearing competitive exam like GATE exam 2024 is to have a great deal of confidence and believe in your preparation. Exam preparations for the GATE 2024 are a tough task and students need to have complete details regarding the </a:t>
            </a:r>
            <a:r>
              <a:rPr lang="en-US" sz="1800" b="1" i="0" u="none" strike="noStrike" dirty="0">
                <a:solidFill>
                  <a:srgbClr val="7030A0"/>
                </a:solidFill>
                <a:effectLst/>
                <a:latin typeface="Calibri" panose="020F0502020204030204" pitchFamily="34" charset="0"/>
                <a:hlinkClick r:id="rId3">
                  <a:extLst>
                    <a:ext uri="{A12FA001-AC4F-418D-AE19-62706E023703}">
                      <ahyp:hlinkClr xmlns:ahyp="http://schemas.microsoft.com/office/drawing/2018/hyperlinkcolor" val="tx"/>
                    </a:ext>
                  </a:extLst>
                </a:hlinkClick>
              </a:rPr>
              <a:t>GATE 2024 exam syllabus</a:t>
            </a:r>
            <a:r>
              <a:rPr lang="en-US" sz="1800" b="0" i="0" u="none" strike="noStrike" dirty="0">
                <a:solidFill>
                  <a:srgbClr val="7030A0"/>
                </a:solidFill>
                <a:effectLst/>
                <a:latin typeface="Calibri" panose="020F0502020204030204" pitchFamily="34" charset="0"/>
                <a:hlinkClick r:id="rId3">
                  <a:extLst>
                    <a:ext uri="{A12FA001-AC4F-418D-AE19-62706E023703}">
                      <ahyp:hlinkClr xmlns:ahyp="http://schemas.microsoft.com/office/drawing/2018/hyperlinkcolor" val="tx"/>
                    </a:ext>
                  </a:extLst>
                </a:hlinkClick>
              </a:rPr>
              <a:t> </a:t>
            </a:r>
            <a:r>
              <a:rPr lang="en-US" sz="1800" b="0" i="0" dirty="0">
                <a:solidFill>
                  <a:srgbClr val="000000"/>
                </a:solidFill>
                <a:effectLst/>
                <a:latin typeface="Calibri" panose="020F0502020204030204" pitchFamily="34" charset="0"/>
              </a:rPr>
              <a:t>and GATE 2024 exam pattern. The GATE 2024 exam syllabus is available online and students can also refer to them as they need to prepare according to their subjects and the topics.</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endParaRPr lang="en-IN" dirty="0"/>
          </a:p>
        </p:txBody>
      </p:sp>
      <p:pic>
        <p:nvPicPr>
          <p:cNvPr id="7" name="Picture 6">
            <a:hlinkClick r:id="rId4"/>
            <a:extLst>
              <a:ext uri="{FF2B5EF4-FFF2-40B4-BE49-F238E27FC236}">
                <a16:creationId xmlns:a16="http://schemas.microsoft.com/office/drawing/2014/main" id="{887445D8-3535-153E-B63C-10D2715B166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02434" y="195433"/>
            <a:ext cx="2585686" cy="546688"/>
          </a:xfrm>
          <a:prstGeom prst="rect">
            <a:avLst/>
          </a:prstGeom>
        </p:spPr>
      </p:pic>
    </p:spTree>
    <p:extLst>
      <p:ext uri="{BB962C8B-B14F-4D97-AF65-F5344CB8AC3E}">
        <p14:creationId xmlns:p14="http://schemas.microsoft.com/office/powerpoint/2010/main" val="640133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9C3089A-BF62-8CB6-0F74-7009221EC675}"/>
              </a:ext>
            </a:extLst>
          </p:cNvPr>
          <p:cNvSpPr txBox="1"/>
          <p:nvPr/>
        </p:nvSpPr>
        <p:spPr>
          <a:xfrm>
            <a:off x="295422" y="671691"/>
            <a:ext cx="10452296" cy="6186309"/>
          </a:xfrm>
          <a:prstGeom prst="rect">
            <a:avLst/>
          </a:prstGeom>
          <a:noFill/>
        </p:spPr>
        <p:txBody>
          <a:bodyPr wrap="square" rtlCol="0">
            <a:spAutoFit/>
          </a:bodyPr>
          <a:lstStyle/>
          <a:p>
            <a:pPr algn="just">
              <a:spcAft>
                <a:spcPts val="0"/>
              </a:spcAft>
            </a:pPr>
            <a:r>
              <a:rPr lang="en-US" b="1" i="0" dirty="0">
                <a:solidFill>
                  <a:srgbClr val="000000"/>
                </a:solidFill>
                <a:effectLst/>
                <a:latin typeface="Calibri" panose="020F0502020204030204" pitchFamily="34" charset="0"/>
              </a:rPr>
              <a:t>Importance of developing a Study Plan</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b="0" i="0" dirty="0">
                <a:solidFill>
                  <a:srgbClr val="000000"/>
                </a:solidFill>
                <a:effectLst/>
                <a:latin typeface="Calibri" panose="020F0502020204030204" pitchFamily="34" charset="0"/>
              </a:rPr>
              <a:t>Having a well-organized strategy for the exam preparation puts you in a strong and commanding position as compared to students who rarely plan out things. Aspirants need to be aware about their syllabus and know which subjects and which topic they need to prepare well. Know the weightage of each subject based upon the previous year’s question papers and planning preparation strategies accordingly is a good study plan. These subjects will mostly be from the second year and third year of engineering course. It is recommended to aspirants to start with the easy and important subjects, subjects like engineering mathematics, general aptitude, and the basic technical subject. Also subjects who have had high weightage in the previous years of GATE papers are of great importance.</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b="1" i="0" dirty="0">
                <a:solidFill>
                  <a:srgbClr val="000000"/>
                </a:solidFill>
                <a:effectLst/>
                <a:latin typeface="Calibri" panose="020F0502020204030204" pitchFamily="34" charset="0"/>
              </a:rPr>
              <a:t>GATE Coaching at the Engineers Academy</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b="0" i="0" dirty="0">
                <a:solidFill>
                  <a:srgbClr val="000000"/>
                </a:solidFill>
                <a:effectLst/>
                <a:latin typeface="Calibri" panose="020F0502020204030204" pitchFamily="34" charset="0"/>
              </a:rPr>
              <a:t>Top coaching centers for GATE 2024 preparations in India help students in developing a clear understanding of their core concepts to a great extent. The coaching classes from the Engineers academy for GATE preparation provide complete understanding of the GATE 2024 exam syllabus and </a:t>
            </a:r>
            <a:r>
              <a:rPr lang="en-US" b="1" i="0" u="none" strike="noStrike" dirty="0">
                <a:solidFill>
                  <a:srgbClr val="7030A0"/>
                </a:solidFill>
                <a:effectLst/>
                <a:latin typeface="Calibri" panose="020F0502020204030204" pitchFamily="34" charset="0"/>
                <a:hlinkClick r:id="rId2">
                  <a:extLst>
                    <a:ext uri="{A12FA001-AC4F-418D-AE19-62706E023703}">
                      <ahyp:hlinkClr xmlns:ahyp="http://schemas.microsoft.com/office/drawing/2018/hyperlinkcolor" val="tx"/>
                    </a:ext>
                  </a:extLst>
                </a:hlinkClick>
              </a:rPr>
              <a:t>GATE 2024 exam pattern</a:t>
            </a:r>
            <a:r>
              <a:rPr lang="en-US" b="0" i="0" dirty="0">
                <a:solidFill>
                  <a:srgbClr val="000000"/>
                </a:solidFill>
                <a:effectLst/>
                <a:latin typeface="Calibri" panose="020F0502020204030204" pitchFamily="34" charset="0"/>
              </a:rPr>
              <a:t>. The basic and initial step in the preparation phase of every student is of understanding the GATE syllabus. The coaching centers have high quality coaching material regarding the GATE 2024 exam syllabus. Institutions provide for the best books required to complete their syllabus, thus students get to access books for different engineering subjects of GATE exam 2024 from the coaching centers themselves. EA publications from engineers academy offers for the books for the GATE 2024 preparations which students can check out for their learning process.</a:t>
            </a:r>
            <a:endParaRPr lang="en-US" b="0" i="0" dirty="0">
              <a:solidFill>
                <a:srgbClr val="000000"/>
              </a:solidFill>
              <a:effectLst/>
              <a:latin typeface="Helvetica Neue"/>
            </a:endParaRPr>
          </a:p>
          <a:p>
            <a:endParaRPr lang="en-IN" dirty="0"/>
          </a:p>
        </p:txBody>
      </p:sp>
      <p:pic>
        <p:nvPicPr>
          <p:cNvPr id="6" name="Picture 5">
            <a:hlinkClick r:id="rId3"/>
            <a:extLst>
              <a:ext uri="{FF2B5EF4-FFF2-40B4-BE49-F238E27FC236}">
                <a16:creationId xmlns:a16="http://schemas.microsoft.com/office/drawing/2014/main" id="{9A88E9CE-9D2C-5679-F4A0-11C35880D0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44007" y="195433"/>
            <a:ext cx="2252571" cy="476258"/>
          </a:xfrm>
          <a:prstGeom prst="rect">
            <a:avLst/>
          </a:prstGeom>
        </p:spPr>
      </p:pic>
    </p:spTree>
    <p:extLst>
      <p:ext uri="{BB962C8B-B14F-4D97-AF65-F5344CB8AC3E}">
        <p14:creationId xmlns:p14="http://schemas.microsoft.com/office/powerpoint/2010/main" val="2391173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15891BC-76A4-70E3-CCDA-3753D73AD9C1}"/>
              </a:ext>
            </a:extLst>
          </p:cNvPr>
          <p:cNvSpPr txBox="1"/>
          <p:nvPr/>
        </p:nvSpPr>
        <p:spPr>
          <a:xfrm>
            <a:off x="337625" y="864284"/>
            <a:ext cx="11240086" cy="5909310"/>
          </a:xfrm>
          <a:prstGeom prst="rect">
            <a:avLst/>
          </a:prstGeom>
          <a:noFill/>
        </p:spPr>
        <p:txBody>
          <a:bodyPr wrap="square" rtlCol="0">
            <a:spAutoFit/>
          </a:bodyPr>
          <a:lstStyle/>
          <a:p>
            <a:pPr algn="just">
              <a:spcAft>
                <a:spcPts val="0"/>
              </a:spcAft>
            </a:pPr>
            <a:r>
              <a:rPr lang="en-US" sz="1800" b="0" i="0" dirty="0">
                <a:solidFill>
                  <a:srgbClr val="000000"/>
                </a:solidFill>
                <a:effectLst/>
                <a:latin typeface="Calibri" panose="020F0502020204030204" pitchFamily="34" charset="0"/>
              </a:rPr>
              <a:t>Preparation of the GATE 2024 exam syllabus is managed by a laborious team from some of the best colleges of India. The teachers there have a great experience in dealing with the GATE aspirants every year. Effective coaching for the GATE exam 2024 is present at the institute which includes the following benefits:</a:t>
            </a:r>
            <a:endParaRPr lang="en-US" sz="1800" b="0" i="0" dirty="0">
              <a:solidFill>
                <a:srgbClr val="000000"/>
              </a:solidFill>
              <a:effectLst/>
              <a:latin typeface="Helvetica Neue"/>
            </a:endParaRPr>
          </a:p>
          <a:p>
            <a:pPr algn="just">
              <a:spcAft>
                <a:spcPts val="0"/>
              </a:spcAft>
            </a:pPr>
            <a:r>
              <a:rPr lang="en-US" sz="1800"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1. Notes for every topic provided timely to students.</a:t>
            </a:r>
            <a:endParaRPr lang="en-US" sz="1800" b="0" i="0" dirty="0">
              <a:solidFill>
                <a:srgbClr val="000000"/>
              </a:solidFill>
              <a:effectLst/>
              <a:latin typeface="Helvetica Neue"/>
            </a:endParaRPr>
          </a:p>
          <a:p>
            <a:pPr algn="just">
              <a:spcAft>
                <a:spcPts val="0"/>
              </a:spcAft>
            </a:pPr>
            <a:r>
              <a:rPr lang="en-US" sz="1800"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2. Proper Practice of MCQ questions and their in-depth analysis.</a:t>
            </a:r>
            <a:endParaRPr lang="en-US" sz="1800" b="0" i="0" dirty="0">
              <a:solidFill>
                <a:srgbClr val="000000"/>
              </a:solidFill>
              <a:effectLst/>
              <a:latin typeface="Helvetica Neue"/>
            </a:endParaRPr>
          </a:p>
          <a:p>
            <a:pPr algn="just">
              <a:spcAft>
                <a:spcPts val="0"/>
              </a:spcAft>
            </a:pPr>
            <a:r>
              <a:rPr lang="en-US" sz="1800"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3. Regular classes are conducted for students and test series are also provided for better understanding for the paper pattern.</a:t>
            </a:r>
            <a:endParaRPr lang="en-US" sz="1800" b="0" i="0" dirty="0">
              <a:solidFill>
                <a:srgbClr val="000000"/>
              </a:solidFill>
              <a:effectLst/>
              <a:latin typeface="Helvetica Neue"/>
            </a:endParaRPr>
          </a:p>
          <a:p>
            <a:pPr algn="just">
              <a:spcAft>
                <a:spcPts val="0"/>
              </a:spcAft>
            </a:pPr>
            <a:r>
              <a:rPr lang="en-US" sz="1800"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4. The teachers at Engineers Academy work on the strengths and weaknesses of the students and provide them with the best plans and strategies to crack the exam.</a:t>
            </a:r>
          </a:p>
          <a:p>
            <a:pPr algn="just">
              <a:spcAft>
                <a:spcPts val="0"/>
              </a:spcAft>
            </a:pPr>
            <a:endParaRPr lang="en-US" sz="1800" b="0" i="0" dirty="0">
              <a:solidFill>
                <a:srgbClr val="000000"/>
              </a:solidFill>
              <a:effectLst/>
              <a:latin typeface="Calibri" panose="020F0502020204030204" pitchFamily="34" charset="0"/>
            </a:endParaRPr>
          </a:p>
          <a:p>
            <a:pPr algn="just">
              <a:spcAft>
                <a:spcPts val="0"/>
              </a:spcAft>
            </a:pPr>
            <a:r>
              <a:rPr lang="en-US" sz="1800" b="1" i="0" dirty="0">
                <a:solidFill>
                  <a:srgbClr val="000000"/>
                </a:solidFill>
                <a:effectLst/>
                <a:latin typeface="Calibri" panose="020F0502020204030204" pitchFamily="34" charset="0"/>
              </a:rPr>
              <a:t>Conclusion</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Before taking admission into any of the coaching center for your GATE exam 2024 preparations keep on interacting with your seniors, and the subject mentors to learn more about exam pattern and the questions asked previously. The top coaching center in India at present for the GATE preparations is Engineers Academy.</a:t>
            </a:r>
            <a:endParaRPr lang="en-US" b="0" i="0" dirty="0">
              <a:solidFill>
                <a:srgbClr val="000000"/>
              </a:solidFill>
              <a:effectLst/>
              <a:latin typeface="Helvetica Neue"/>
            </a:endParaRPr>
          </a:p>
          <a:p>
            <a:pPr algn="just">
              <a:spcAft>
                <a:spcPts val="0"/>
              </a:spcAft>
            </a:pPr>
            <a:endParaRPr lang="en-US" sz="1800" b="0" i="0" dirty="0">
              <a:solidFill>
                <a:srgbClr val="000000"/>
              </a:solidFill>
              <a:effectLst/>
              <a:latin typeface="Helvetica Neue"/>
            </a:endParaRPr>
          </a:p>
          <a:p>
            <a:endParaRPr lang="en-IN" dirty="0"/>
          </a:p>
        </p:txBody>
      </p:sp>
      <p:pic>
        <p:nvPicPr>
          <p:cNvPr id="5" name="Picture 4">
            <a:hlinkClick r:id="rId2"/>
            <a:extLst>
              <a:ext uri="{FF2B5EF4-FFF2-40B4-BE49-F238E27FC236}">
                <a16:creationId xmlns:a16="http://schemas.microsoft.com/office/drawing/2014/main" id="{6A8C5A0E-2767-744F-D24E-E0F64CBD5F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43110" y="195433"/>
            <a:ext cx="2315954" cy="489659"/>
          </a:xfrm>
          <a:prstGeom prst="rect">
            <a:avLst/>
          </a:prstGeom>
        </p:spPr>
      </p:pic>
    </p:spTree>
    <p:extLst>
      <p:ext uri="{BB962C8B-B14F-4D97-AF65-F5344CB8AC3E}">
        <p14:creationId xmlns:p14="http://schemas.microsoft.com/office/powerpoint/2010/main" val="1546212471"/>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9</TotalTime>
  <Words>762</Words>
  <Application>Microsoft Office PowerPoint</Application>
  <PresentationFormat>Widescreen</PresentationFormat>
  <Paragraphs>24</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Calibri Light</vt:lpstr>
      <vt:lpstr>Georgia</vt:lpstr>
      <vt:lpstr>Helvetica Neue</vt:lpstr>
      <vt:lpstr>Wingdings</vt:lpstr>
      <vt:lpstr>Metropolitan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RAJVEER SINGH</dc:creator>
  <cp:lastModifiedBy>RAJVEER SINGH</cp:lastModifiedBy>
  <cp:revision>1</cp:revision>
  <dcterms:created xsi:type="dcterms:W3CDTF">2023-01-27T09:30:11Z</dcterms:created>
  <dcterms:modified xsi:type="dcterms:W3CDTF">2023-01-27T09:39:52Z</dcterms:modified>
</cp:coreProperties>
</file>