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5B02B18-B213-4B0D-ABE9-6665303C8CA2}" type="datetimeFigureOut">
              <a:rPr lang="en-US" smtClean="0"/>
              <a:pPr/>
              <a:t>1/5/2023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1B618B8-3559-4E87-AF56-31D20656A5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02B18-B213-4B0D-ABE9-6665303C8CA2}" type="datetimeFigureOut">
              <a:rPr lang="en-US" smtClean="0"/>
              <a:pPr/>
              <a:t>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618B8-3559-4E87-AF56-31D20656A5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02B18-B213-4B0D-ABE9-6665303C8CA2}" type="datetimeFigureOut">
              <a:rPr lang="en-US" smtClean="0"/>
              <a:pPr/>
              <a:t>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618B8-3559-4E87-AF56-31D20656A5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5B02B18-B213-4B0D-ABE9-6665303C8CA2}" type="datetimeFigureOut">
              <a:rPr lang="en-US" smtClean="0"/>
              <a:pPr/>
              <a:t>1/5/2023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1B618B8-3559-4E87-AF56-31D20656A5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5B02B18-B213-4B0D-ABE9-6665303C8CA2}" type="datetimeFigureOut">
              <a:rPr lang="en-US" smtClean="0"/>
              <a:pPr/>
              <a:t>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1B618B8-3559-4E87-AF56-31D20656A5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02B18-B213-4B0D-ABE9-6665303C8CA2}" type="datetimeFigureOut">
              <a:rPr lang="en-US" smtClean="0"/>
              <a:pPr/>
              <a:t>1/5/2023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618B8-3559-4E87-AF56-31D20656A5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02B18-B213-4B0D-ABE9-6665303C8CA2}" type="datetimeFigureOut">
              <a:rPr lang="en-US" smtClean="0"/>
              <a:pPr/>
              <a:t>1/5/2023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618B8-3559-4E87-AF56-31D20656A5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5B02B18-B213-4B0D-ABE9-6665303C8CA2}" type="datetimeFigureOut">
              <a:rPr lang="en-US" smtClean="0"/>
              <a:pPr/>
              <a:t>1/5/2023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1B618B8-3559-4E87-AF56-31D20656A5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02B18-B213-4B0D-ABE9-6665303C8CA2}" type="datetimeFigureOut">
              <a:rPr lang="en-US" smtClean="0"/>
              <a:pPr/>
              <a:t>1/5/2023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618B8-3559-4E87-AF56-31D20656A5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5B02B18-B213-4B0D-ABE9-6665303C8CA2}" type="datetimeFigureOut">
              <a:rPr lang="en-US" smtClean="0"/>
              <a:pPr/>
              <a:t>1/5/2023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1B618B8-3559-4E87-AF56-31D20656A5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5B02B18-B213-4B0D-ABE9-6665303C8CA2}" type="datetimeFigureOut">
              <a:rPr lang="en-US" smtClean="0"/>
              <a:pPr/>
              <a:t>1/5/2023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1B618B8-3559-4E87-AF56-31D20656A5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5B02B18-B213-4B0D-ABE9-6665303C8CA2}" type="datetimeFigureOut">
              <a:rPr lang="en-US" smtClean="0"/>
              <a:pPr/>
              <a:t>1/5/2023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1B618B8-3559-4E87-AF56-31D20656A51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dailyposts4u.com/all-you-need-to-know-about-nowhera-shaik-the-lady-with-1000-crore-net-worth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ailyposts4u.com/all-you-need-to-know-about-nowhera-shaik-the-lady-with-1000-crore-net-worth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ailyposts4u.com/" TargetMode="External"/><Relationship Id="rId2" Type="http://schemas.openxmlformats.org/officeDocument/2006/relationships/hyperlink" Target="https://dailyposts4u.com/all-you-need-to-know-about-nowhera-shaik-the-lady-with-1000-crore-net-worth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0010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All You Need To Know About </a:t>
            </a:r>
            <a:r>
              <a:rPr lang="en-US" b="1" dirty="0" err="1" smtClean="0"/>
              <a:t>Nowhera</a:t>
            </a:r>
            <a:r>
              <a:rPr lang="en-US" b="1" dirty="0" smtClean="0"/>
              <a:t> </a:t>
            </a:r>
            <a:r>
              <a:rPr lang="en-US" b="1" dirty="0" err="1" smtClean="0"/>
              <a:t>Shaik</a:t>
            </a:r>
            <a:r>
              <a:rPr lang="en-US" b="1" dirty="0" smtClean="0"/>
              <a:t>, The Lady With 1000 </a:t>
            </a:r>
            <a:r>
              <a:rPr lang="en-US" b="1" dirty="0" err="1" smtClean="0"/>
              <a:t>Crore</a:t>
            </a:r>
            <a:r>
              <a:rPr lang="en-US" b="1" dirty="0" smtClean="0"/>
              <a:t> Net Worth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5638800"/>
            <a:ext cx="7924800" cy="12192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>
                <a:hlinkClick r:id="rId2"/>
              </a:rPr>
              <a:t>Nowhera</a:t>
            </a:r>
            <a:r>
              <a:rPr lang="en-US" dirty="0" smtClean="0">
                <a:hlinkClick r:id="rId2"/>
              </a:rPr>
              <a:t> </a:t>
            </a:r>
            <a:r>
              <a:rPr lang="en-US" dirty="0" err="1" smtClean="0">
                <a:hlinkClick r:id="rId2"/>
              </a:rPr>
              <a:t>Shaik</a:t>
            </a:r>
            <a:r>
              <a:rPr lang="en-US" dirty="0" smtClean="0">
                <a:hlinkClick r:id="rId2"/>
              </a:rPr>
              <a:t> </a:t>
            </a:r>
            <a:r>
              <a:rPr lang="en-US" dirty="0" smtClean="0"/>
              <a:t>is a super talented human being and an entrepreneur for a cause. She has always represented the cause of women in every way possible. She is truly an inspiration who never fails the people whose plentiful love is always with her.</a:t>
            </a:r>
            <a:endParaRPr lang="en-US" dirty="0"/>
          </a:p>
        </p:txBody>
      </p:sp>
      <p:pic>
        <p:nvPicPr>
          <p:cNvPr id="4" name="Picture 3" descr="Nowhera Shaik.JP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" y="1600200"/>
            <a:ext cx="6553200" cy="377394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28600"/>
            <a:ext cx="7772400" cy="6629400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en-US" sz="2700" b="1" dirty="0" smtClean="0"/>
              <a:t>The Lady With 100000 </a:t>
            </a:r>
            <a:r>
              <a:rPr lang="en-US" sz="2700" b="1" dirty="0" err="1" smtClean="0"/>
              <a:t>Crore</a:t>
            </a:r>
            <a:r>
              <a:rPr lang="en-US" sz="2700" b="1" dirty="0" smtClean="0"/>
              <a:t> Net Worth: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She has always stuck to her ideals and resorted to developing an interest free business ambience in the background of such overwhelming competitions.</a:t>
            </a:r>
          </a:p>
          <a:p>
            <a:r>
              <a:rPr lang="en-US" dirty="0" smtClean="0"/>
              <a:t>The way she has developed her company right from the scratches is truly inspiring.</a:t>
            </a:r>
          </a:p>
          <a:p>
            <a:r>
              <a:rPr lang="en-US" dirty="0" smtClean="0"/>
              <a:t>The story of Her struggling years reverberates among the struggling young girls who are running after their dreams on a regular basis.</a:t>
            </a:r>
          </a:p>
          <a:p>
            <a:r>
              <a:rPr lang="en-US" dirty="0" smtClean="0"/>
              <a:t>She runs a chain of industries that deals with food, gold trading, textile, building materials and many more.</a:t>
            </a:r>
          </a:p>
          <a:p>
            <a:r>
              <a:rPr lang="en-US" dirty="0" smtClean="0"/>
              <a:t>Her companies have been a pilgrimage for more than 2 </a:t>
            </a:r>
            <a:r>
              <a:rPr lang="en-US" dirty="0" err="1" smtClean="0"/>
              <a:t>lakh</a:t>
            </a:r>
            <a:r>
              <a:rPr lang="en-US" dirty="0" smtClean="0"/>
              <a:t> investors spread all across the Indian subcontinent. Her estimated net worth is more than a billion rupees.</a:t>
            </a:r>
          </a:p>
          <a:p>
            <a:r>
              <a:rPr lang="en-US" dirty="0" smtClean="0"/>
              <a:t>Many people dream to be successful but not all of them manage to become victorious in their real life.</a:t>
            </a:r>
          </a:p>
          <a:p>
            <a:r>
              <a:rPr lang="en-US" dirty="0" smtClean="0"/>
              <a:t>The main secret behind being successful is to remain devoted to the goal of your life.</a:t>
            </a:r>
          </a:p>
          <a:p>
            <a:r>
              <a:rPr lang="en-US" dirty="0" err="1" smtClean="0"/>
              <a:t>Nowhera</a:t>
            </a:r>
            <a:r>
              <a:rPr lang="en-US" dirty="0" smtClean="0"/>
              <a:t> </a:t>
            </a:r>
            <a:r>
              <a:rPr lang="en-US" dirty="0" err="1" smtClean="0"/>
              <a:t>Shaik</a:t>
            </a:r>
            <a:r>
              <a:rPr lang="en-US" dirty="0" smtClean="0"/>
              <a:t> is a woman whose life has been full of ups and downs but still, she managed to </a:t>
            </a:r>
            <a:r>
              <a:rPr lang="en-US" dirty="0" err="1" smtClean="0"/>
              <a:t>fulfil</a:t>
            </a:r>
            <a:r>
              <a:rPr lang="en-US" dirty="0" smtClean="0"/>
              <a:t> her dreams.</a:t>
            </a:r>
          </a:p>
          <a:p>
            <a:r>
              <a:rPr lang="en-US" dirty="0" smtClean="0"/>
              <a:t>Today she is not only a successful entrepreneur who has built an entire group of companies but also the National President of the All India </a:t>
            </a:r>
            <a:r>
              <a:rPr lang="en-US" dirty="0" err="1" smtClean="0"/>
              <a:t>Mahila</a:t>
            </a:r>
            <a:r>
              <a:rPr lang="en-US" dirty="0" smtClean="0"/>
              <a:t> Empowerment Party, a political group that aims to support and assist women to achieve their goals in life. </a:t>
            </a:r>
            <a:r>
              <a:rPr lang="en-US" dirty="0" err="1" smtClean="0">
                <a:hlinkClick r:id="rId2"/>
              </a:rPr>
              <a:t>Nowhera</a:t>
            </a:r>
            <a:r>
              <a:rPr lang="en-US" dirty="0" smtClean="0">
                <a:hlinkClick r:id="rId2"/>
              </a:rPr>
              <a:t> </a:t>
            </a:r>
            <a:r>
              <a:rPr lang="en-US" dirty="0" err="1" smtClean="0">
                <a:hlinkClick r:id="rId2"/>
              </a:rPr>
              <a:t>Shaikh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76400"/>
            <a:ext cx="7924800" cy="31242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3000" b="1" dirty="0" smtClean="0"/>
              <a:t>Visit us:-  </a:t>
            </a:r>
            <a:endParaRPr lang="en-US" sz="3000" b="1" dirty="0" smtClean="0"/>
          </a:p>
          <a:p>
            <a:pPr algn="ctr"/>
            <a:r>
              <a:rPr lang="en-US" sz="3000" b="1" u="sng" dirty="0" smtClean="0">
                <a:hlinkClick r:id="rId2"/>
              </a:rPr>
              <a:t>https</a:t>
            </a:r>
            <a:r>
              <a:rPr lang="en-US" sz="3000" b="1" u="sng" dirty="0" smtClean="0">
                <a:hlinkClick r:id="rId2"/>
              </a:rPr>
              <a:t>://dailyposts4u.com/all-you-need-to-know-about-nowhera-shaik-the-lady-with-1000-crore-net-worth</a:t>
            </a:r>
            <a:r>
              <a:rPr lang="en-US" sz="3000" b="1" u="sng" dirty="0" smtClean="0">
                <a:hlinkClick r:id="rId2"/>
              </a:rPr>
              <a:t>/</a:t>
            </a:r>
            <a:endParaRPr lang="en-US" sz="3000" b="1" u="sng" dirty="0" smtClean="0"/>
          </a:p>
          <a:p>
            <a:pPr algn="ctr">
              <a:buNone/>
            </a:pPr>
            <a:endParaRPr lang="en-US" sz="3200" b="1" u="sng" dirty="0" smtClean="0">
              <a:hlinkClick r:id="rId3"/>
            </a:endParaRPr>
          </a:p>
          <a:p>
            <a:pPr algn="ctr"/>
            <a:r>
              <a:rPr lang="en-US" sz="3200" b="1" u="sng" dirty="0" smtClean="0">
                <a:hlinkClick r:id="rId3"/>
              </a:rPr>
              <a:t>https</a:t>
            </a:r>
            <a:r>
              <a:rPr lang="en-US" sz="3200" b="1" u="sng" dirty="0" smtClean="0">
                <a:hlinkClick r:id="rId3"/>
              </a:rPr>
              <a:t>://dailyposts4u.com/</a:t>
            </a:r>
            <a:endParaRPr lang="en-US" sz="3000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</TotalTime>
  <Words>304</Words>
  <Application>Microsoft Office PowerPoint</Application>
  <PresentationFormat>On-screen Show (4:3)</PresentationFormat>
  <Paragraphs>17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Oriel</vt:lpstr>
      <vt:lpstr>All You Need To Know About Nowhera Shaik, The Lady With 1000 Crore Net Worth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 You Need To Know About Nowhera Shaik, The Lady With 1000 Crore Net Worth</dc:title>
  <dc:creator>Hp</dc:creator>
  <cp:lastModifiedBy>hp</cp:lastModifiedBy>
  <cp:revision>2</cp:revision>
  <dcterms:created xsi:type="dcterms:W3CDTF">2022-09-01T19:01:17Z</dcterms:created>
  <dcterms:modified xsi:type="dcterms:W3CDTF">2023-01-05T13:23:21Z</dcterms:modified>
</cp:coreProperties>
</file>